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057" autoAdjust="0"/>
  </p:normalViewPr>
  <p:slideViewPr>
    <p:cSldViewPr>
      <p:cViewPr varScale="1">
        <p:scale>
          <a:sx n="69" d="100"/>
          <a:sy n="69" d="100"/>
        </p:scale>
        <p:origin x="-13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4F829-0BFE-4627-8967-08F570A7B51A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A8D36-3924-4701-AE7A-F78BB75B9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E875E6-0295-4893-8B4E-D09BB55D46D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A4-544C-4EF3-A304-55659E1DA8A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E494-683D-4F7D-AD74-B65CF12AF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A4-544C-4EF3-A304-55659E1DA8A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E494-683D-4F7D-AD74-B65CF12AF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A4-544C-4EF3-A304-55659E1DA8A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E494-683D-4F7D-AD74-B65CF12AF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A4-544C-4EF3-A304-55659E1DA8A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E494-683D-4F7D-AD74-B65CF12AF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A4-544C-4EF3-A304-55659E1DA8A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E494-683D-4F7D-AD74-B65CF12AF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A4-544C-4EF3-A304-55659E1DA8A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E494-683D-4F7D-AD74-B65CF12AF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A4-544C-4EF3-A304-55659E1DA8A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E494-683D-4F7D-AD74-B65CF12AF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A4-544C-4EF3-A304-55659E1DA8A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E494-683D-4F7D-AD74-B65CF12AF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A4-544C-4EF3-A304-55659E1DA8A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E494-683D-4F7D-AD74-B65CF12AF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A4-544C-4EF3-A304-55659E1DA8A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E494-683D-4F7D-AD74-B65CF12AF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A4-544C-4EF3-A304-55659E1DA8A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E494-683D-4F7D-AD74-B65CF12AF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ABBA4-544C-4EF3-A304-55659E1DA8A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1E494-683D-4F7D-AD74-B65CF12AF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OS%20Marketing%20%20Mgt%20L5.doc" TargetMode="External"/><Relationship Id="rId13" Type="http://schemas.openxmlformats.org/officeDocument/2006/relationships/hyperlink" Target="OS%20Accounting%20Mgt%20L5.docx" TargetMode="External"/><Relationship Id="rId3" Type="http://schemas.openxmlformats.org/officeDocument/2006/relationships/hyperlink" Target="OS%20Cooperative%20Promotion%20Service%20L2.doc" TargetMode="External"/><Relationship Id="rId7" Type="http://schemas.openxmlformats.org/officeDocument/2006/relationships/hyperlink" Target="OS%20Organization%20Mgt%20L4.docx" TargetMode="External"/><Relationship Id="rId12" Type="http://schemas.openxmlformats.org/officeDocument/2006/relationships/hyperlink" Target="OS%20Accounting%20L4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OS%20Organization%20Devpt%20L3.docx" TargetMode="External"/><Relationship Id="rId11" Type="http://schemas.openxmlformats.org/officeDocument/2006/relationships/hyperlink" Target="OS%20Accounting%20L3.docx" TargetMode="External"/><Relationship Id="rId5" Type="http://schemas.openxmlformats.org/officeDocument/2006/relationships/hyperlink" Target="OS%20Marketing%20L4.doc" TargetMode="External"/><Relationship Id="rId10" Type="http://schemas.openxmlformats.org/officeDocument/2006/relationships/hyperlink" Target="OS%20Marketing%20L3.doc" TargetMode="External"/><Relationship Id="rId4" Type="http://schemas.openxmlformats.org/officeDocument/2006/relationships/hyperlink" Target="OS%20Basic%20Cooperative%20Service%20L1.doc" TargetMode="External"/><Relationship Id="rId9" Type="http://schemas.openxmlformats.org/officeDocument/2006/relationships/hyperlink" Target="OS%20Organization%20Mgt%20L5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0"/>
          <p:cNvSpPr>
            <a:spLocks noChangeArrowheads="1"/>
          </p:cNvSpPr>
          <p:nvPr/>
        </p:nvSpPr>
        <p:spPr bwMode="auto">
          <a:xfrm>
            <a:off x="1066800" y="4953000"/>
            <a:ext cx="7696200" cy="74295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 dirty="0" smtClean="0"/>
              <a:t>Agricultural Cooperative Promotion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/>
              <a:t>Service </a:t>
            </a:r>
            <a:r>
              <a:rPr lang="en-US" sz="2400" b="1" dirty="0" smtClean="0">
                <a:hlinkClick r:id="rId3" action="ppaction://hlinkfile"/>
              </a:rPr>
              <a:t>OS</a:t>
            </a:r>
            <a:endParaRPr lang="en-US" sz="2400" b="1" dirty="0"/>
          </a:p>
          <a:p>
            <a:pPr algn="ctr"/>
            <a:endParaRPr lang="en-US" sz="2800" b="1" dirty="0"/>
          </a:p>
        </p:txBody>
      </p:sp>
      <p:sp>
        <p:nvSpPr>
          <p:cNvPr id="3077" name="Rectangle 18"/>
          <p:cNvSpPr>
            <a:spLocks noChangeArrowheads="1"/>
          </p:cNvSpPr>
          <p:nvPr/>
        </p:nvSpPr>
        <p:spPr bwMode="auto">
          <a:xfrm>
            <a:off x="838200" y="6019800"/>
            <a:ext cx="8077200" cy="6858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b="1" dirty="0"/>
              <a:t>Basic </a:t>
            </a:r>
            <a:r>
              <a:rPr lang="en-US" sz="2800" b="1" dirty="0" smtClean="0"/>
              <a:t>Agricultural Cooperative Service </a:t>
            </a:r>
            <a:r>
              <a:rPr lang="en-US" sz="2800" b="1" dirty="0" smtClean="0">
                <a:hlinkClick r:id="rId4" action="ppaction://hlinkfile"/>
              </a:rPr>
              <a:t>OS </a:t>
            </a:r>
            <a:endParaRPr lang="en-US" sz="2400" b="1" dirty="0"/>
          </a:p>
        </p:txBody>
      </p:sp>
      <p:sp>
        <p:nvSpPr>
          <p:cNvPr id="3078" name="AutoShape 17"/>
          <p:cNvSpPr>
            <a:spLocks noChangeArrowheads="1"/>
          </p:cNvSpPr>
          <p:nvPr/>
        </p:nvSpPr>
        <p:spPr bwMode="auto">
          <a:xfrm>
            <a:off x="4876800" y="5791200"/>
            <a:ext cx="304800" cy="1714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en-US"/>
          </a:p>
        </p:txBody>
      </p:sp>
      <p:sp>
        <p:nvSpPr>
          <p:cNvPr id="3079" name="AutoShape 19"/>
          <p:cNvSpPr>
            <a:spLocks noChangeArrowheads="1"/>
          </p:cNvSpPr>
          <p:nvPr/>
        </p:nvSpPr>
        <p:spPr bwMode="auto">
          <a:xfrm>
            <a:off x="4876800" y="4648200"/>
            <a:ext cx="304800" cy="1714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en-US"/>
          </a:p>
        </p:txBody>
      </p:sp>
      <p:sp>
        <p:nvSpPr>
          <p:cNvPr id="3080" name="AutoShape 21"/>
          <p:cNvSpPr>
            <a:spLocks noChangeArrowheads="1"/>
          </p:cNvSpPr>
          <p:nvPr/>
        </p:nvSpPr>
        <p:spPr bwMode="auto">
          <a:xfrm>
            <a:off x="2362200" y="3505200"/>
            <a:ext cx="304800" cy="1714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en-US"/>
          </a:p>
        </p:txBody>
      </p:sp>
      <p:sp>
        <p:nvSpPr>
          <p:cNvPr id="3081" name="Rectangle 27"/>
          <p:cNvSpPr>
            <a:spLocks noChangeArrowheads="1"/>
          </p:cNvSpPr>
          <p:nvPr/>
        </p:nvSpPr>
        <p:spPr bwMode="auto">
          <a:xfrm>
            <a:off x="1676400" y="2514600"/>
            <a:ext cx="1752600" cy="914400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 dirty="0"/>
              <a:t>Cooperative </a:t>
            </a:r>
            <a:r>
              <a:rPr lang="en-US" b="1" dirty="0" smtClean="0"/>
              <a:t>Marketing </a:t>
            </a:r>
            <a:r>
              <a:rPr lang="en-US" b="1" dirty="0" smtClean="0">
                <a:hlinkClick r:id="rId5" action="ppaction://hlinkfile"/>
              </a:rPr>
              <a:t>OS </a:t>
            </a:r>
            <a:endParaRPr lang="en-US" b="1" dirty="0">
              <a:solidFill>
                <a:srgbClr val="002060"/>
              </a:solidFill>
            </a:endParaRPr>
          </a:p>
          <a:p>
            <a:pPr algn="ctr"/>
            <a:endParaRPr lang="en-US" sz="2800" b="1" dirty="0"/>
          </a:p>
        </p:txBody>
      </p:sp>
      <p:sp>
        <p:nvSpPr>
          <p:cNvPr id="3082" name="TextBox 36"/>
          <p:cNvSpPr txBox="1">
            <a:spLocks noChangeArrowheads="1"/>
          </p:cNvSpPr>
          <p:nvPr/>
        </p:nvSpPr>
        <p:spPr bwMode="auto">
          <a:xfrm>
            <a:off x="0" y="619125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Level  I</a:t>
            </a:r>
          </a:p>
        </p:txBody>
      </p:sp>
      <p:sp>
        <p:nvSpPr>
          <p:cNvPr id="3083" name="TextBox 36"/>
          <p:cNvSpPr txBox="1">
            <a:spLocks noChangeArrowheads="1"/>
          </p:cNvSpPr>
          <p:nvPr/>
        </p:nvSpPr>
        <p:spPr bwMode="auto">
          <a:xfrm>
            <a:off x="0" y="27432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Level  IV</a:t>
            </a:r>
          </a:p>
        </p:txBody>
      </p:sp>
      <p:sp>
        <p:nvSpPr>
          <p:cNvPr id="3084" name="TextBox 36"/>
          <p:cNvSpPr txBox="1">
            <a:spLocks noChangeArrowheads="1"/>
          </p:cNvSpPr>
          <p:nvPr/>
        </p:nvSpPr>
        <p:spPr bwMode="auto">
          <a:xfrm>
            <a:off x="0" y="390525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Level  III</a:t>
            </a:r>
          </a:p>
        </p:txBody>
      </p:sp>
      <p:sp>
        <p:nvSpPr>
          <p:cNvPr id="3085" name="TextBox 36"/>
          <p:cNvSpPr txBox="1">
            <a:spLocks noChangeArrowheads="1"/>
          </p:cNvSpPr>
          <p:nvPr/>
        </p:nvSpPr>
        <p:spPr bwMode="auto">
          <a:xfrm>
            <a:off x="0" y="49911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Level  II</a:t>
            </a:r>
          </a:p>
        </p:txBody>
      </p:sp>
      <p:sp>
        <p:nvSpPr>
          <p:cNvPr id="3086" name="Rectangle 22"/>
          <p:cNvSpPr>
            <a:spLocks noChangeArrowheads="1"/>
          </p:cNvSpPr>
          <p:nvPr/>
        </p:nvSpPr>
        <p:spPr bwMode="auto">
          <a:xfrm>
            <a:off x="6248400" y="3733800"/>
            <a:ext cx="2209800" cy="7620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="1" dirty="0" smtClean="0"/>
              <a:t>Cooperative Organization Development  </a:t>
            </a:r>
            <a:r>
              <a:rPr lang="en-US" sz="1600" b="1" dirty="0" smtClean="0">
                <a:hlinkClick r:id="rId6" action="ppaction://hlinkfile"/>
              </a:rPr>
              <a:t>OS </a:t>
            </a:r>
            <a:r>
              <a:rPr lang="en-US" sz="1200" b="1" dirty="0" smtClean="0">
                <a:solidFill>
                  <a:srgbClr val="002060"/>
                </a:solidFill>
                <a:hlinkClick r:id="rId6" action="ppaction://hlinkfile"/>
              </a:rPr>
              <a:t> </a:t>
            </a:r>
            <a:endParaRPr lang="en-US" sz="1200" b="1" dirty="0">
              <a:solidFill>
                <a:srgbClr val="002060"/>
              </a:solidFill>
            </a:endParaRPr>
          </a:p>
          <a:p>
            <a:pPr algn="ctr"/>
            <a:endParaRPr lang="en-US" sz="2800" b="1" dirty="0"/>
          </a:p>
        </p:txBody>
      </p:sp>
      <p:sp>
        <p:nvSpPr>
          <p:cNvPr id="3087" name="Rectangle 27"/>
          <p:cNvSpPr>
            <a:spLocks noChangeArrowheads="1"/>
          </p:cNvSpPr>
          <p:nvPr/>
        </p:nvSpPr>
        <p:spPr bwMode="auto">
          <a:xfrm>
            <a:off x="6400800" y="2514600"/>
            <a:ext cx="1905000" cy="838200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 dirty="0"/>
              <a:t>Cooperative </a:t>
            </a:r>
            <a:r>
              <a:rPr lang="en-US" b="1" dirty="0" smtClean="0"/>
              <a:t>Organization Management </a:t>
            </a:r>
            <a:r>
              <a:rPr lang="en-US" b="1" dirty="0" smtClean="0">
                <a:hlinkClick r:id="rId7" action="ppaction://hlinkfile"/>
              </a:rPr>
              <a:t>OS </a:t>
            </a:r>
            <a:endParaRPr lang="en-US" b="1" dirty="0">
              <a:solidFill>
                <a:srgbClr val="002060"/>
              </a:solidFill>
            </a:endParaRPr>
          </a:p>
          <a:p>
            <a:pPr algn="ctr"/>
            <a:endParaRPr lang="en-US" sz="2800" b="1" dirty="0"/>
          </a:p>
        </p:txBody>
      </p:sp>
      <p:sp>
        <p:nvSpPr>
          <p:cNvPr id="3088" name="AutoShape 19"/>
          <p:cNvSpPr>
            <a:spLocks noChangeArrowheads="1"/>
          </p:cNvSpPr>
          <p:nvPr/>
        </p:nvSpPr>
        <p:spPr bwMode="auto">
          <a:xfrm>
            <a:off x="7162800" y="4572000"/>
            <a:ext cx="304800" cy="1714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en-US"/>
          </a:p>
        </p:txBody>
      </p:sp>
      <p:sp>
        <p:nvSpPr>
          <p:cNvPr id="3089" name="AutoShape 21"/>
          <p:cNvSpPr>
            <a:spLocks noChangeArrowheads="1"/>
          </p:cNvSpPr>
          <p:nvPr/>
        </p:nvSpPr>
        <p:spPr bwMode="auto">
          <a:xfrm>
            <a:off x="7162800" y="3505200"/>
            <a:ext cx="304800" cy="1714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en-US"/>
          </a:p>
        </p:txBody>
      </p:sp>
      <p:sp>
        <p:nvSpPr>
          <p:cNvPr id="3090" name="Rectangle 2"/>
          <p:cNvSpPr>
            <a:spLocks noChangeArrowheads="1"/>
          </p:cNvSpPr>
          <p:nvPr/>
        </p:nvSpPr>
        <p:spPr bwMode="auto">
          <a:xfrm>
            <a:off x="1905000" y="1219200"/>
            <a:ext cx="1447800" cy="9144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="1" dirty="0" smtClean="0"/>
              <a:t>Cooperative </a:t>
            </a:r>
            <a:r>
              <a:rPr lang="en-US" sz="1600" b="1" dirty="0"/>
              <a:t>Marketing </a:t>
            </a:r>
            <a:r>
              <a:rPr lang="en-US" sz="1600" b="1" dirty="0" smtClean="0"/>
              <a:t>Management  </a:t>
            </a:r>
            <a:r>
              <a:rPr lang="en-US" sz="1600" b="1" dirty="0" smtClean="0">
                <a:hlinkClick r:id="rId8" action="ppaction://hlinkfile"/>
              </a:rPr>
              <a:t>OS</a:t>
            </a:r>
            <a:endParaRPr lang="en-US" sz="1600" b="1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3091" name="Rectangle 2"/>
          <p:cNvSpPr>
            <a:spLocks noChangeArrowheads="1"/>
          </p:cNvSpPr>
          <p:nvPr/>
        </p:nvSpPr>
        <p:spPr bwMode="auto">
          <a:xfrm>
            <a:off x="6553200" y="1219200"/>
            <a:ext cx="1600200" cy="9144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b="1" dirty="0" smtClean="0"/>
              <a:t>Cooperative </a:t>
            </a:r>
            <a:r>
              <a:rPr lang="en-US" b="1" dirty="0" smtClean="0"/>
              <a:t>Business</a:t>
            </a:r>
            <a:r>
              <a:rPr lang="en-US" sz="1600" b="1" dirty="0" smtClean="0"/>
              <a:t>    Management </a:t>
            </a:r>
            <a:r>
              <a:rPr lang="en-US" sz="1600" b="1" dirty="0" smtClean="0">
                <a:hlinkClick r:id="rId9" action="ppaction://hlinkfile"/>
              </a:rPr>
              <a:t>OS</a:t>
            </a:r>
            <a:endParaRPr lang="en-US" sz="1400" dirty="0"/>
          </a:p>
        </p:txBody>
      </p:sp>
      <p:sp>
        <p:nvSpPr>
          <p:cNvPr id="3092" name="TextBox 36"/>
          <p:cNvSpPr txBox="1">
            <a:spLocks noChangeArrowheads="1"/>
          </p:cNvSpPr>
          <p:nvPr/>
        </p:nvSpPr>
        <p:spPr bwMode="auto">
          <a:xfrm>
            <a:off x="0" y="14478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Level  V</a:t>
            </a:r>
          </a:p>
        </p:txBody>
      </p:sp>
      <p:sp>
        <p:nvSpPr>
          <p:cNvPr id="3093" name="AutoShape 21"/>
          <p:cNvSpPr>
            <a:spLocks noChangeArrowheads="1"/>
          </p:cNvSpPr>
          <p:nvPr/>
        </p:nvSpPr>
        <p:spPr bwMode="auto">
          <a:xfrm>
            <a:off x="2286000" y="2286000"/>
            <a:ext cx="304800" cy="1714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en-US"/>
          </a:p>
        </p:txBody>
      </p:sp>
      <p:sp>
        <p:nvSpPr>
          <p:cNvPr id="3094" name="AutoShape 21"/>
          <p:cNvSpPr>
            <a:spLocks noChangeArrowheads="1"/>
          </p:cNvSpPr>
          <p:nvPr/>
        </p:nvSpPr>
        <p:spPr bwMode="auto">
          <a:xfrm>
            <a:off x="7086600" y="2286000"/>
            <a:ext cx="304800" cy="1714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algn="ctr"/>
            <a:endParaRPr lang="en-US" dirty="0"/>
          </a:p>
        </p:txBody>
      </p:sp>
      <p:sp>
        <p:nvSpPr>
          <p:cNvPr id="25" name="AutoShape 19"/>
          <p:cNvSpPr>
            <a:spLocks noChangeArrowheads="1"/>
          </p:cNvSpPr>
          <p:nvPr/>
        </p:nvSpPr>
        <p:spPr bwMode="auto">
          <a:xfrm>
            <a:off x="2362200" y="4572000"/>
            <a:ext cx="304800" cy="1714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en-US"/>
          </a:p>
        </p:txBody>
      </p:sp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1447800" y="3733800"/>
            <a:ext cx="2209800" cy="7620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="1" dirty="0"/>
              <a:t>Cooperative </a:t>
            </a:r>
            <a:r>
              <a:rPr lang="en-US" sz="1600" b="1" dirty="0" smtClean="0"/>
              <a:t>Marketing Development </a:t>
            </a:r>
            <a:r>
              <a:rPr lang="en-US" sz="1600" b="1" dirty="0" smtClean="0">
                <a:hlinkClick r:id="rId10" action="ppaction://hlinkfile"/>
              </a:rPr>
              <a:t>OS   </a:t>
            </a:r>
            <a:r>
              <a:rPr lang="en-US" sz="1600" b="1" dirty="0" smtClean="0"/>
              <a:t> </a:t>
            </a:r>
            <a:endParaRPr lang="en-US" sz="1600" b="1" dirty="0">
              <a:solidFill>
                <a:srgbClr val="002060"/>
              </a:solidFill>
            </a:endParaRPr>
          </a:p>
          <a:p>
            <a:pPr algn="ctr"/>
            <a:endParaRPr lang="en-US" sz="2400" b="1" dirty="0"/>
          </a:p>
        </p:txBody>
      </p:sp>
      <p:sp>
        <p:nvSpPr>
          <p:cNvPr id="29" name="Rectangle 22"/>
          <p:cNvSpPr>
            <a:spLocks noChangeArrowheads="1"/>
          </p:cNvSpPr>
          <p:nvPr/>
        </p:nvSpPr>
        <p:spPr bwMode="auto">
          <a:xfrm>
            <a:off x="3962400" y="3733800"/>
            <a:ext cx="2133600" cy="7620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="1" dirty="0"/>
              <a:t>Cooperative </a:t>
            </a:r>
            <a:r>
              <a:rPr lang="en-US" sz="1600" b="1" dirty="0" smtClean="0"/>
              <a:t>Accounting </a:t>
            </a:r>
            <a:r>
              <a:rPr lang="en-US" sz="1600" b="1" dirty="0" smtClean="0">
                <a:hlinkClick r:id="rId11" action="ppaction://hlinkfile"/>
              </a:rPr>
              <a:t>OS </a:t>
            </a:r>
            <a:endParaRPr lang="en-US" sz="1200" b="1" dirty="0">
              <a:solidFill>
                <a:srgbClr val="002060"/>
              </a:solidFill>
            </a:endParaRPr>
          </a:p>
          <a:p>
            <a:pPr algn="ctr"/>
            <a:endParaRPr lang="en-US" sz="2800" b="1" dirty="0"/>
          </a:p>
        </p:txBody>
      </p:sp>
      <p:sp>
        <p:nvSpPr>
          <p:cNvPr id="32" name="AutoShape 21"/>
          <p:cNvSpPr>
            <a:spLocks noChangeArrowheads="1"/>
          </p:cNvSpPr>
          <p:nvPr/>
        </p:nvSpPr>
        <p:spPr bwMode="auto">
          <a:xfrm>
            <a:off x="4800600" y="3505200"/>
            <a:ext cx="304800" cy="1714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algn="ctr"/>
            <a:endParaRPr lang="en-US" dirty="0"/>
          </a:p>
        </p:txBody>
      </p:sp>
      <p:sp>
        <p:nvSpPr>
          <p:cNvPr id="33" name="AutoShape 21"/>
          <p:cNvSpPr>
            <a:spLocks noChangeArrowheads="1"/>
          </p:cNvSpPr>
          <p:nvPr/>
        </p:nvSpPr>
        <p:spPr bwMode="auto">
          <a:xfrm>
            <a:off x="4724400" y="2362200"/>
            <a:ext cx="304800" cy="1714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0" y="0"/>
            <a:ext cx="4953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Sector: Agriculture </a:t>
            </a:r>
            <a:br>
              <a:rPr lang="en-US" sz="2400" b="1" dirty="0" smtClean="0"/>
            </a:br>
            <a:r>
              <a:rPr lang="en-US" sz="2400" b="1" dirty="0" smtClean="0"/>
              <a:t> Sub Sector</a:t>
            </a:r>
            <a:r>
              <a:rPr lang="en-US" sz="2400" b="1" dirty="0" smtClean="0"/>
              <a:t>: Agricultural Cooperative</a:t>
            </a:r>
            <a:endParaRPr lang="en-US" sz="1600" b="1" dirty="0" smtClean="0"/>
          </a:p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endParaRPr lang="en-US" sz="1600" dirty="0"/>
          </a:p>
        </p:txBody>
      </p:sp>
      <p:sp>
        <p:nvSpPr>
          <p:cNvPr id="39" name="Rectangle 27"/>
          <p:cNvSpPr>
            <a:spLocks noChangeArrowheads="1"/>
          </p:cNvSpPr>
          <p:nvPr/>
        </p:nvSpPr>
        <p:spPr bwMode="auto">
          <a:xfrm>
            <a:off x="4038600" y="2590800"/>
            <a:ext cx="1905000" cy="838200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 dirty="0" smtClean="0"/>
              <a:t>Cooperative Accounting and Auditing </a:t>
            </a:r>
            <a:r>
              <a:rPr lang="en-US" b="1" dirty="0" smtClean="0">
                <a:hlinkClick r:id="rId12" action="ppaction://hlinkfile"/>
              </a:rPr>
              <a:t>OS</a:t>
            </a:r>
            <a:endParaRPr lang="en-US" sz="1400" b="1" dirty="0" smtClean="0">
              <a:solidFill>
                <a:srgbClr val="002060"/>
              </a:solidFill>
            </a:endParaRPr>
          </a:p>
          <a:p>
            <a:pPr algn="ctr"/>
            <a:endParaRPr lang="en-US" sz="2800" b="1" dirty="0"/>
          </a:p>
        </p:txBody>
      </p:sp>
      <p:sp>
        <p:nvSpPr>
          <p:cNvPr id="40" name="Rectangle 2"/>
          <p:cNvSpPr>
            <a:spLocks noChangeArrowheads="1"/>
          </p:cNvSpPr>
          <p:nvPr/>
        </p:nvSpPr>
        <p:spPr bwMode="auto">
          <a:xfrm>
            <a:off x="4114800" y="1219200"/>
            <a:ext cx="1752600" cy="9144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 dirty="0" smtClean="0"/>
              <a:t>Cooperative Accounting and Auditing Management  </a:t>
            </a:r>
            <a:r>
              <a:rPr lang="en-US" sz="1400" b="1" dirty="0" smtClean="0">
                <a:hlinkClick r:id="rId13" action="ppaction://hlinkfile"/>
              </a:rPr>
              <a:t>OS</a:t>
            </a:r>
            <a:endParaRPr lang="en-US" sz="1400" b="1" dirty="0" smtClean="0"/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61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user1</cp:lastModifiedBy>
  <cp:revision>27</cp:revision>
  <dcterms:created xsi:type="dcterms:W3CDTF">2017-10-11T07:50:58Z</dcterms:created>
  <dcterms:modified xsi:type="dcterms:W3CDTF">2018-01-18T05:15:13Z</dcterms:modified>
</cp:coreProperties>
</file>